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6"/>
  </p:notesMasterIdLst>
  <p:sldIdLst>
    <p:sldId id="266" r:id="rId2"/>
    <p:sldId id="267" r:id="rId3"/>
    <p:sldId id="268" r:id="rId4"/>
    <p:sldId id="269" r:id="rId5"/>
  </p:sldIdLst>
  <p:sldSz cx="9144000" cy="5143500" type="screen16x9"/>
  <p:notesSz cx="6858000" cy="9144000"/>
  <p:embeddedFontLst>
    <p:embeddedFont>
      <p:font typeface="DM Sans" panose="020B0604020202020204" charset="0"/>
      <p:regular r:id="rId7"/>
      <p:bold r:id="rId8"/>
      <p:italic r:id="rId9"/>
      <p:boldItalic r:id="rId10"/>
    </p:embeddedFont>
    <p:embeddedFont>
      <p:font typeface="Helvetica Neue Ligh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55a4ff4588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155a4ff4588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5a4ff4588_0_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155a4ff4588_0_1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a4ff4588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155a4ff4588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NOTA IMPORTANTE: El estudiante tiene el derecho de elegir si seguir manteniendo el stateful de sessions o el stateles de tokenización, sabemos que la tokenización no es perfecta y la manera de retención de sesiones es subjetiva hasta cierto punto, de modo que la consigna podrá ser evaluada con cualquier método de sesión.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5a4ff4588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g155a4ff4588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NOTA IMPORTANTE: El estudiante tiene el derecho de elegir si seguir manteniendo el stateful de sessions o el stateles de tokenización, sabemos que la tokenización no es perfecta y la manera de retención de sesiones es subjetiva hasta cierto punto, de modo que la consigna podrá ser evaluada con cualquier método de sesión.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9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práctica integradora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0" name="Google Shape;450;p7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 - CLASE 24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0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de integración sobre tu ecommerce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6" name="Google Shape;456;p80"/>
          <p:cNvGrpSpPr/>
          <p:nvPr/>
        </p:nvGrpSpPr>
        <p:grpSpPr>
          <a:xfrm>
            <a:off x="4032278" y="991001"/>
            <a:ext cx="898548" cy="898574"/>
            <a:chOff x="7203613" y="720174"/>
            <a:chExt cx="254100" cy="254100"/>
          </a:xfrm>
        </p:grpSpPr>
        <p:sp>
          <p:nvSpPr>
            <p:cNvPr id="457" name="Google Shape;457;p80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8" name="Google Shape;458;p80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1"/>
          <p:cNvSpPr txBox="1"/>
          <p:nvPr/>
        </p:nvSpPr>
        <p:spPr>
          <a:xfrm>
            <a:off x="457350" y="1017925"/>
            <a:ext cx="3834600" cy="43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Continuar sobre el proyecto que has trabajado para tu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ecommerce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y configurar los siguientes elementos:</a:t>
            </a: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Crear un modelo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User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el cual contará con los campos: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first_name:String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last_name:String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email:String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(único)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age:Number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password:String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(Hash)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cart:Id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con referencia a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Carts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role:String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(default:’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user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’)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Desarrollar las estrategias de Passport para que funcionen con este modelo de usuarios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4" name="Google Shape;46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1"/>
          <p:cNvSpPr txBox="1"/>
          <p:nvPr/>
        </p:nvSpPr>
        <p:spPr>
          <a:xfrm>
            <a:off x="930550" y="468275"/>
            <a:ext cx="336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DESAFIO 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6" name="Google Shape;466;p8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81"/>
          <p:cNvSpPr txBox="1"/>
          <p:nvPr/>
        </p:nvSpPr>
        <p:spPr>
          <a:xfrm>
            <a:off x="4368150" y="1127975"/>
            <a:ext cx="3834600" cy="3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2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Modificar el sistema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del usuario para poder trabajar con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session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o con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(a tu elección). 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(Sólo para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) desarrollar una estrategia “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current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” para extraer la cookie que contiene el token para obtener el usuario asociado a dicho token, en caso de tener el token, devolver al usuario asociado al token, caso contrario devolver un error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utilizar un extractor de cookie.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Agregar al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router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/api/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sessions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/ la ruta /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current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la cual utilizará el modelo de sesión que estés utilizando, para poder devolver en una respuesta el usuario actual.</a:t>
            </a:r>
            <a:endParaRPr sz="11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8" name="Google Shape;468;p81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469" name="Google Shape;469;p81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0" name="Google Shape;470;p81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2"/>
          <p:cNvSpPr txBox="1"/>
          <p:nvPr/>
        </p:nvSpPr>
        <p:spPr>
          <a:xfrm>
            <a:off x="930550" y="1225025"/>
            <a:ext cx="3834600" cy="2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con el proyecto completo (No incluir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node_modules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Te recomendamos trabajar con el modelo de sesión con el cual te sientas más cómodo (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sessions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/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jwt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8" name="Google Shape;478;p82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479" name="Google Shape;479;p82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0" name="Google Shape;480;p82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82"/>
          <p:cNvSpPr txBox="1"/>
          <p:nvPr/>
        </p:nvSpPr>
        <p:spPr>
          <a:xfrm>
            <a:off x="930550" y="468275"/>
            <a:ext cx="3361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DESAFIO 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Presentación en pantalla (16:9)</PresentationFormat>
  <Paragraphs>35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Helvetica Neue Light</vt:lpstr>
      <vt:lpstr>DM Sans</vt:lpstr>
      <vt:lpstr>Arial</vt:lpstr>
      <vt:lpstr>Coder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2</cp:revision>
  <dcterms:modified xsi:type="dcterms:W3CDTF">2023-07-24T18:40:32Z</dcterms:modified>
</cp:coreProperties>
</file>